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57" r:id="rId3"/>
    <p:sldId id="261" r:id="rId4"/>
    <p:sldId id="274" r:id="rId5"/>
    <p:sldId id="275" r:id="rId6"/>
    <p:sldId id="272" r:id="rId7"/>
    <p:sldId id="266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2623F4-1F9E-4335-A997-DA8D754E4200}" v="3" dt="2021-05-02T20:44:06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" d="100"/>
          <a:sy n="14" d="100"/>
        </p:scale>
        <p:origin x="4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Romero" userId="3949116e6f309c2d" providerId="LiveId" clId="{2B2623F4-1F9E-4335-A997-DA8D754E4200}"/>
    <pc:docChg chg="delSld modSld">
      <pc:chgData name="Daniel Romero" userId="3949116e6f309c2d" providerId="LiveId" clId="{2B2623F4-1F9E-4335-A997-DA8D754E4200}" dt="2021-05-02T20:44:02.440" v="7"/>
      <pc:docMkLst>
        <pc:docMk/>
      </pc:docMkLst>
      <pc:sldChg chg="addSp del delDesignElem">
        <pc:chgData name="Daniel Romero" userId="3949116e6f309c2d" providerId="LiveId" clId="{2B2623F4-1F9E-4335-A997-DA8D754E4200}" dt="2021-05-02T20:44:02.440" v="7"/>
        <pc:sldMkLst>
          <pc:docMk/>
          <pc:sldMk cId="1546580382" sldId="257"/>
        </pc:sldMkLst>
        <pc:spChg chg="add">
          <ac:chgData name="Daniel Romero" userId="3949116e6f309c2d" providerId="LiveId" clId="{2B2623F4-1F9E-4335-A997-DA8D754E4200}" dt="2021-05-02T20:44:02.440" v="7"/>
          <ac:spMkLst>
            <pc:docMk/>
            <pc:sldMk cId="1546580382" sldId="257"/>
            <ac:spMk id="30" creationId="{310B1DD0-264A-47E3-A16A-C87AFA51E68A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546580382" sldId="257"/>
            <ac:spMk id="32" creationId="{69C1BB7B-F21E-41A2-B30C-D8507B960282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546580382" sldId="257"/>
            <ac:spMk id="34" creationId="{DF6D7DDE-F8A1-4105-9729-F9EB5F81A360}"/>
          </ac:spMkLst>
        </pc:spChg>
      </pc:sldChg>
      <pc:sldChg chg="addSp del delDesignElem">
        <pc:chgData name="Daniel Romero" userId="3949116e6f309c2d" providerId="LiveId" clId="{2B2623F4-1F9E-4335-A997-DA8D754E4200}" dt="2021-05-02T20:44:02.440" v="7"/>
        <pc:sldMkLst>
          <pc:docMk/>
          <pc:sldMk cId="107679821" sldId="261"/>
        </pc:sldMkLst>
        <pc:spChg chg="add">
          <ac:chgData name="Daniel Romero" userId="3949116e6f309c2d" providerId="LiveId" clId="{2B2623F4-1F9E-4335-A997-DA8D754E4200}" dt="2021-05-02T20:44:02.440" v="7"/>
          <ac:spMkLst>
            <pc:docMk/>
            <pc:sldMk cId="107679821" sldId="261"/>
            <ac:spMk id="90" creationId="{0E807223-DF88-4D6D-970E-08919E5E02EB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07679821" sldId="261"/>
            <ac:spMk id="92" creationId="{83B91B61-BFCA-4647-957E-A8269BE46F39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07679821" sldId="261"/>
            <ac:spMk id="94" creationId="{92D1D7C6-1C89-420C-8D35-483654167118}"/>
          </ac:spMkLst>
        </pc:spChg>
      </pc:sldChg>
      <pc:sldChg chg="addSp del delDesignElem">
        <pc:chgData name="Daniel Romero" userId="3949116e6f309c2d" providerId="LiveId" clId="{2B2623F4-1F9E-4335-A997-DA8D754E4200}" dt="2021-05-02T20:44:02.440" v="7"/>
        <pc:sldMkLst>
          <pc:docMk/>
          <pc:sldMk cId="844128968" sldId="266"/>
        </pc:sldMkLst>
        <pc:spChg chg="add">
          <ac:chgData name="Daniel Romero" userId="3949116e6f309c2d" providerId="LiveId" clId="{2B2623F4-1F9E-4335-A997-DA8D754E4200}" dt="2021-05-02T20:44:02.440" v="7"/>
          <ac:spMkLst>
            <pc:docMk/>
            <pc:sldMk cId="844128968" sldId="266"/>
            <ac:spMk id="22" creationId="{6D043292-708B-4F69-AE72-8FB56C6E8E85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844128968" sldId="266"/>
            <ac:spMk id="24" creationId="{9F01DDB9-C75C-44C2-9331-356EAF9C0578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844128968" sldId="266"/>
            <ac:spMk id="26" creationId="{72C017B3-7B7A-4C5A-A3E9-09EC1428BCA0}"/>
          </ac:spMkLst>
        </pc:spChg>
      </pc:sldChg>
      <pc:sldChg chg="addSp del delDesignElem">
        <pc:chgData name="Daniel Romero" userId="3949116e6f309c2d" providerId="LiveId" clId="{2B2623F4-1F9E-4335-A997-DA8D754E4200}" dt="2021-05-02T20:44:02.440" v="7"/>
        <pc:sldMkLst>
          <pc:docMk/>
          <pc:sldMk cId="3745136551" sldId="272"/>
        </pc:sldMkLst>
        <pc:spChg chg="add">
          <ac:chgData name="Daniel Romero" userId="3949116e6f309c2d" providerId="LiveId" clId="{2B2623F4-1F9E-4335-A997-DA8D754E4200}" dt="2021-05-02T20:44:02.440" v="7"/>
          <ac:spMkLst>
            <pc:docMk/>
            <pc:sldMk cId="3745136551" sldId="272"/>
            <ac:spMk id="18" creationId="{59DB74EB-2A7D-443D-B969-8BF48F993159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745136551" sldId="272"/>
            <ac:spMk id="20" creationId="{19036E77-5F7B-494E-A117-FEA947B357EE}"/>
          </ac:spMkLst>
        </pc:spChg>
      </pc:sldChg>
      <pc:sldChg chg="addSp del delDesignElem">
        <pc:chgData name="Daniel Romero" userId="3949116e6f309c2d" providerId="LiveId" clId="{2B2623F4-1F9E-4335-A997-DA8D754E4200}" dt="2021-05-02T20:44:02.440" v="7"/>
        <pc:sldMkLst>
          <pc:docMk/>
          <pc:sldMk cId="1799120912" sldId="273"/>
        </pc:sldMkLst>
        <pc:spChg chg="add">
          <ac:chgData name="Daniel Romero" userId="3949116e6f309c2d" providerId="LiveId" clId="{2B2623F4-1F9E-4335-A997-DA8D754E4200}" dt="2021-05-02T20:44:02.440" v="7"/>
          <ac:spMkLst>
            <pc:docMk/>
            <pc:sldMk cId="1799120912" sldId="273"/>
            <ac:spMk id="11" creationId="{310B1DD0-264A-47E3-A16A-C87AFA51E68A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799120912" sldId="273"/>
            <ac:spMk id="13" creationId="{69C1BB7B-F21E-41A2-B30C-D8507B960282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799120912" sldId="273"/>
            <ac:spMk id="15" creationId="{DF6D7DDE-F8A1-4105-9729-F9EB5F81A360}"/>
          </ac:spMkLst>
        </pc:spChg>
      </pc:sldChg>
      <pc:sldChg chg="addSp del delDesignElem">
        <pc:chgData name="Daniel Romero" userId="3949116e6f309c2d" providerId="LiveId" clId="{2B2623F4-1F9E-4335-A997-DA8D754E4200}" dt="2021-05-02T20:44:02.440" v="7"/>
        <pc:sldMkLst>
          <pc:docMk/>
          <pc:sldMk cId="3312689126" sldId="274"/>
        </pc:sldMkLst>
        <pc:spChg chg="add">
          <ac:chgData name="Daniel Romero" userId="3949116e6f309c2d" providerId="LiveId" clId="{2B2623F4-1F9E-4335-A997-DA8D754E4200}" dt="2021-05-02T20:44:02.440" v="7"/>
          <ac:spMkLst>
            <pc:docMk/>
            <pc:sldMk cId="3312689126" sldId="274"/>
            <ac:spMk id="90" creationId="{0E807223-DF88-4D6D-970E-08919E5E02EB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312689126" sldId="274"/>
            <ac:spMk id="92" creationId="{83B91B61-BFCA-4647-957E-A8269BE46F39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312689126" sldId="274"/>
            <ac:spMk id="94" creationId="{92D1D7C6-1C89-420C-8D35-483654167118}"/>
          </ac:spMkLst>
        </pc:spChg>
      </pc:sldChg>
      <pc:sldChg chg="addSp del delDesignElem">
        <pc:chgData name="Daniel Romero" userId="3949116e6f309c2d" providerId="LiveId" clId="{2B2623F4-1F9E-4335-A997-DA8D754E4200}" dt="2021-05-02T20:44:02.440" v="7"/>
        <pc:sldMkLst>
          <pc:docMk/>
          <pc:sldMk cId="308869571" sldId="275"/>
        </pc:sldMkLst>
        <pc:spChg chg="add">
          <ac:chgData name="Daniel Romero" userId="3949116e6f309c2d" providerId="LiveId" clId="{2B2623F4-1F9E-4335-A997-DA8D754E4200}" dt="2021-05-02T20:44:02.440" v="7"/>
          <ac:spMkLst>
            <pc:docMk/>
            <pc:sldMk cId="308869571" sldId="275"/>
            <ac:spMk id="90" creationId="{0E807223-DF88-4D6D-970E-08919E5E02EB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08869571" sldId="275"/>
            <ac:spMk id="92" creationId="{83B91B61-BFCA-4647-957E-A8269BE46F39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08869571" sldId="275"/>
            <ac:spMk id="94" creationId="{92D1D7C6-1C89-420C-8D35-48365416711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Row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Лист1!$A$2:$A$6</c:f>
              <c:strCache>
                <c:ptCount val="5"/>
                <c:pt idx="0">
                  <c:v>Jan 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10000</c:v>
                </c:pt>
                <c:pt idx="1">
                  <c:v>17000</c:v>
                </c:pt>
                <c:pt idx="2">
                  <c:v>15000</c:v>
                </c:pt>
                <c:pt idx="3">
                  <c:v>25000</c:v>
                </c:pt>
                <c:pt idx="4">
                  <c:v>21000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4E-864C-8309-B65135E812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91023839"/>
        <c:axId val="1690329023"/>
      </c:barChart>
      <c:catAx>
        <c:axId val="1691023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0329023"/>
        <c:crosses val="autoZero"/>
        <c:auto val="1"/>
        <c:lblAlgn val="ctr"/>
        <c:lblOffset val="100"/>
        <c:noMultiLvlLbl val="0"/>
      </c:catAx>
      <c:valAx>
        <c:axId val="1690329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023839"/>
        <c:crosses val="autoZero"/>
        <c:crossBetween val="between"/>
      </c:valAx>
      <c:spPr>
        <a:solidFill>
          <a:schemeClr val="tx2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07/relationships/hdphoto" Target="../media/hdphoto1.wdp"/><Relationship Id="rId1" Type="http://schemas.openxmlformats.org/officeDocument/2006/relationships/image" Target="../media/image2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07/relationships/hdphoto" Target="../media/hdphoto1.wdp"/><Relationship Id="rId1" Type="http://schemas.openxmlformats.org/officeDocument/2006/relationships/image" Target="../media/image2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Perform an Exploratory Data Analysis (EDA) of two different hotels. (city and beach) 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Cancelations are the main revenue leakage in the propriety management Find correlations between Cancelation and various factors.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Action Plans to reduce cancelations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 custLinFactNeighborX="-4034" custLinFactNeighborY="-2921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</dgm:spPr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Reduce and Eliminate Expenses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Decide on a Location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 Goals and Create a Plan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Reduce and Eliminate Expenses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Decide on a Location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 Goals and Create a Plan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a destination and/or travel theme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1</a:t>
          </a: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travel dates, mode of travel, </a:t>
          </a:r>
          <a:br>
            <a:rPr lang="en-US" sz="1400" dirty="0"/>
          </a:br>
          <a:r>
            <a:rPr lang="en-US" sz="1400" dirty="0"/>
            <a:t>and find accommodations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2</a:t>
          </a: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Find local attractions, food venues, and activities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3</a:t>
          </a: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0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Perform an Exploratory Data Analysis (EDA) of two different hotels. (city and beach) 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Cancelations are the main revenue leakage in the propriety management Find correlations between Cancelation and various factors.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7955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Action Plans to reduce cancelations</a:t>
          </a:r>
        </a:p>
      </dsp:txBody>
      <dsp:txXfrm>
        <a:off x="1181573" y="2557955"/>
        <a:ext cx="4995202" cy="1023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437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 and Eliminate Expenses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Decide on a Location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7955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Goals and Create a Plan</a:t>
          </a:r>
        </a:p>
      </dsp:txBody>
      <dsp:txXfrm>
        <a:off x="1181573" y="2557955"/>
        <a:ext cx="4995202" cy="10230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437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 and Eliminate Expenses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Decide on a Location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7955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Goals and Create a Plan</a:t>
          </a:r>
        </a:p>
      </dsp:txBody>
      <dsp:txXfrm>
        <a:off x="1181573" y="2557955"/>
        <a:ext cx="4995202" cy="10230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031504" y="723664"/>
          <a:ext cx="82279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903662" y="654586"/>
          <a:ext cx="94620" cy="17711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17500" y="312545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1</a:t>
          </a:r>
        </a:p>
      </dsp:txBody>
      <dsp:txXfrm>
        <a:off x="637925" y="432970"/>
        <a:ext cx="581460" cy="581460"/>
      </dsp:txXfrm>
    </dsp:sp>
    <dsp:sp modelId="{12DC819D-BB19-CE49-AFEB-155922B01406}">
      <dsp:nvSpPr>
        <dsp:cNvPr id="0" name=""/>
        <dsp:cNvSpPr/>
      </dsp:nvSpPr>
      <dsp:spPr>
        <a:xfrm>
          <a:off x="3016" y="1299893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a destination and/or travel theme</a:t>
          </a:r>
        </a:p>
      </dsp:txBody>
      <dsp:txXfrm>
        <a:off x="3016" y="1670149"/>
        <a:ext cx="1851278" cy="1595344"/>
      </dsp:txXfrm>
    </dsp:sp>
    <dsp:sp modelId="{4A0B88BF-91DC-214E-A662-99F2E5E1AA6F}">
      <dsp:nvSpPr>
        <dsp:cNvPr id="0" name=""/>
        <dsp:cNvSpPr/>
      </dsp:nvSpPr>
      <dsp:spPr>
        <a:xfrm>
          <a:off x="2059992" y="725063"/>
          <a:ext cx="1851278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960639" y="655750"/>
          <a:ext cx="94620" cy="178327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574476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2</a:t>
          </a:r>
        </a:p>
      </dsp:txBody>
      <dsp:txXfrm>
        <a:off x="2694901" y="434369"/>
        <a:ext cx="581460" cy="581460"/>
      </dsp:txXfrm>
    </dsp:sp>
    <dsp:sp modelId="{EA4D4141-C1BF-E74E-8ECF-933FF6EE68D4}">
      <dsp:nvSpPr>
        <dsp:cNvPr id="0" name=""/>
        <dsp:cNvSpPr/>
      </dsp:nvSpPr>
      <dsp:spPr>
        <a:xfrm>
          <a:off x="2059992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travel dates, mode of travel, </a:t>
          </a:r>
          <a:br>
            <a:rPr lang="en-US" sz="1400" kern="1200" dirty="0"/>
          </a:br>
          <a:r>
            <a:rPr lang="en-US" sz="1400" kern="1200" dirty="0"/>
            <a:t>and find accommodations</a:t>
          </a:r>
        </a:p>
      </dsp:txBody>
      <dsp:txXfrm>
        <a:off x="2059992" y="1673510"/>
        <a:ext cx="1851278" cy="1595344"/>
      </dsp:txXfrm>
    </dsp:sp>
    <dsp:sp modelId="{EBC17C66-42F5-8741-9366-67B899EB8470}">
      <dsp:nvSpPr>
        <dsp:cNvPr id="0" name=""/>
        <dsp:cNvSpPr/>
      </dsp:nvSpPr>
      <dsp:spPr>
        <a:xfrm>
          <a:off x="4116969" y="725063"/>
          <a:ext cx="92563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631453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3</a:t>
          </a:r>
        </a:p>
      </dsp:txBody>
      <dsp:txXfrm>
        <a:off x="4751878" y="434369"/>
        <a:ext cx="581460" cy="581460"/>
      </dsp:txXfrm>
    </dsp:sp>
    <dsp:sp modelId="{2CCAA94D-0D9E-CB40-97A3-00A05F4F0DC2}">
      <dsp:nvSpPr>
        <dsp:cNvPr id="0" name=""/>
        <dsp:cNvSpPr/>
      </dsp:nvSpPr>
      <dsp:spPr>
        <a:xfrm>
          <a:off x="4116969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Find local attractions, food venues, and activities</a:t>
          </a:r>
        </a:p>
      </dsp:txBody>
      <dsp:txXfrm>
        <a:off x="4116969" y="1673510"/>
        <a:ext cx="1851278" cy="159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AE15C-EFF8-4D19-AFB6-C626FA1A74CA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7E521-72CD-451C-880E-BCB7BC4DA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0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089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540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068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9814-59B6-4762-B3B0-D45316FC2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08A1D-502C-4596-B1E6-B523B8A39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FA26C-0BD0-4A71-8852-C3DD98A88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6340-5970-4C4D-BC59-0C59B56FE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5DB05-9689-481E-9E60-1A4D6D86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29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0F5E-E58F-4FEB-BA8C-AC4D6D13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DA18-AD2C-4F32-871E-78107BE17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95B2C-A507-48AB-B9FD-38F90738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A11DF-591E-4F45-A2C4-04F1505D6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D8E70-3CFE-40F3-8429-8A1A2AAB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4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9A95A3-9002-4C06-B036-1DF7C495B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BE99-A7B5-42BA-BDA3-3C0519252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64BF4-D0D5-45C3-8DF9-6081601E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59932-4253-4A3D-B050-F3B5ADEC3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1B78C-858E-4632-88B3-E9A8BCAA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76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61971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66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73916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03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65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89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196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011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DA0DB-7FD2-411F-AA99-43EE27AB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B6EFF-D080-4794-B13E-875DD1851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40034-69FD-4277-974D-F9E31DF67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3B2A1-CFFA-49B9-8C92-9B9594593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BB724-1DEA-4A9A-84B1-BDDF337B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089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9052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954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50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169A2-DF56-4B66-8EEF-CBB5CAF1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00CAF-296C-443C-9F37-EE8D3B3E7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C34CB-6FB9-4BC6-A9DA-68D3FA81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894E1-E525-4C7A-A26F-2E7417BE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FE7EF-F657-4ADF-A987-2D52C33ED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9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16D24-AB52-41F6-982A-78BF23F2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0B25B-D93B-4210-9540-6CFF0D360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0A508-AE05-4086-B4E5-F6ED05FAB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145CCA-C078-4690-8892-395816927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ED91D-6FF9-40D6-9D6D-61400E4B0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C6C5D-3320-4115-93F6-2463FA6D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55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249F3-41B3-45BF-893C-0970484B3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C953D-F59D-49A3-82E8-EACA66621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47602-43D5-4981-BA82-99A61C971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1718FF-6D94-4E0A-9182-1EF8BBF90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F7FA3-4B27-4BBF-95A8-6DAD0AEB7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2B7F9F-1038-4081-8AB2-7AF4863C2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71E27F-B683-4EAE-BFE8-6279B8A85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AF3E0-F471-442B-8650-4CA28284C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61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AA5F7-BE42-4828-9011-A758FE39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4C69ED-BA52-4A42-AAB8-369A1539A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E2869-4D4A-415F-8822-64C06E83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185BE-A134-4005-87DF-81EAEEE3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77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88F5FA-8CCF-4C65-A5AA-B897059F7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D099FF-A839-43D9-BA53-73B3A2ABC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69751-614D-47B4-BAF6-767C45362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1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8CEE-33C9-4DFA-96AB-49071ED90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3698E-3008-4399-AAA8-B06778B7F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D1195-2F14-4EB9-A24B-C83A34B5C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D15FC-AA3E-4728-AB96-22044C22F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6246D-045D-48EC-90F0-9FDED657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0A1B7-831D-4240-9D4E-D9FD538A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48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2273-8FCD-4E5D-8330-38502AF7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BDBDED-8DD6-430A-9309-F0F3F511EF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0E8DD-B3F5-4BAF-B521-36E786B73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41622-4569-42BF-BFE7-4A7DDEFD3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55D7D-AEFF-45A7-A894-CD188350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AE28C-3F04-43F8-84F2-E7EB84AAA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38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396231-B4C2-4F60-A59D-49B9DD94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0EBDD-9EAB-4E57-97BC-C5DF4BAD2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2D5DA-DB6D-4590-AD32-44C064921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CAB2E-2EA8-48A6-B3BA-3F92FA0EF8C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21890-F006-46E6-A8A1-CF9FDC2C2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E606C-939D-4661-B73E-2A478A071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1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681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1.jpe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4.xml"/><Relationship Id="rId5" Type="http://schemas.openxmlformats.org/officeDocument/2006/relationships/image" Target="../media/image13.jpeg"/><Relationship Id="rId10" Type="http://schemas.microsoft.com/office/2007/relationships/diagramDrawing" Target="../diagrams/drawing4.xml"/><Relationship Id="rId4" Type="http://schemas.openxmlformats.org/officeDocument/2006/relationships/image" Target="../media/image12.jpeg"/><Relationship Id="rId9" Type="http://schemas.openxmlformats.org/officeDocument/2006/relationships/diagramColors" Target="../diagrams/colors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Statistical Analysis of Hotel booking demand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By:</a:t>
            </a:r>
          </a:p>
          <a:p>
            <a:pPr algn="l"/>
            <a:r>
              <a:rPr lang="en-US" dirty="0">
                <a:solidFill>
                  <a:schemeClr val="bg2"/>
                </a:solidFill>
              </a:rPr>
              <a:t>Carlos		Daniel		 Leonardo 	 Marcelo</a:t>
            </a:r>
          </a:p>
          <a:p>
            <a:pPr algn="l"/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Motivation &amp; Summary</a:t>
            </a:r>
            <a:br>
              <a:rPr lang="en-US" dirty="0"/>
            </a:br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5" descr="Man with a camera">
            <a:extLst>
              <a:ext uri="{FF2B5EF4-FFF2-40B4-BE49-F238E27FC236}">
                <a16:creationId xmlns:a16="http://schemas.microsoft.com/office/drawing/2014/main" id="{0A3C0D60-62A9-480B-AAB4-6B06EDC285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/>
          <a:srcRect l="23302" r="27758"/>
          <a:stretch/>
        </p:blipFill>
        <p:spPr>
          <a:xfrm>
            <a:off x="0" y="450217"/>
            <a:ext cx="4373545" cy="595756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719E36-7F83-4C27-B3AA-F7139D709ABF}"/>
              </a:ext>
            </a:extLst>
          </p:cNvPr>
          <p:cNvSpPr txBox="1"/>
          <p:nvPr/>
        </p:nvSpPr>
        <p:spPr>
          <a:xfrm>
            <a:off x="6587836" y="1579418"/>
            <a:ext cx="3751119" cy="94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5D494A-AAD0-4951-90F3-5C8DAB0F2A58}"/>
              </a:ext>
            </a:extLst>
          </p:cNvPr>
          <p:cNvSpPr txBox="1"/>
          <p:nvPr/>
        </p:nvSpPr>
        <p:spPr>
          <a:xfrm>
            <a:off x="300224" y="-931892"/>
            <a:ext cx="60942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Define the core message or hypothesis of your project.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Describe the questions you asked, and why you asked them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Describe whether you were able to answer these questions to your satisfaction, and briefly summarize your finding</a:t>
            </a:r>
          </a:p>
        </p:txBody>
      </p:sp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Questions &amp; Data</a:t>
            </a: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12689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Data Cleanup &amp; Exploration</a:t>
            </a: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886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Common Travel Seasons </a:t>
            </a:r>
            <a:br>
              <a:rPr lang="en-US" dirty="0"/>
            </a:b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Диаграмма 3" descr="Chart&#10;">
            <a:extLst>
              <a:ext uri="{FF2B5EF4-FFF2-40B4-BE49-F238E27FC236}">
                <a16:creationId xmlns:a16="http://schemas.microsoft.com/office/drawing/2014/main" id="{6BDC48A0-8B3E-CE42-BC22-664690C98213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784225" y="639763"/>
          <a:ext cx="5959475" cy="5577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Make a Plan</a:t>
            </a:r>
          </a:p>
        </p:txBody>
      </p:sp>
      <p:pic>
        <p:nvPicPr>
          <p:cNvPr id="8" name="Picture 7" descr="Person carrying rolling luggage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" b="-2"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5100638" y="2286000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069011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Any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68" y="1956644"/>
            <a:ext cx="6831673" cy="108623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Microsoft Office PowerPoint</Application>
  <PresentationFormat>Widescreen</PresentationFormat>
  <Paragraphs>33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Franklin Gothic Book</vt:lpstr>
      <vt:lpstr>Office Theme</vt:lpstr>
      <vt:lpstr>Crop</vt:lpstr>
      <vt:lpstr>Statistical Analysis of Hotel booking demand</vt:lpstr>
      <vt:lpstr>Motivation &amp; Summary </vt:lpstr>
      <vt:lpstr>Questions &amp; Data</vt:lpstr>
      <vt:lpstr>Data Cleanup &amp; Exploration</vt:lpstr>
      <vt:lpstr>Common Travel Seasons  </vt:lpstr>
      <vt:lpstr>Make a Plan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Analysis of Hotel booking demand</dc:title>
  <dc:creator>Daniel Romero</dc:creator>
  <cp:lastModifiedBy>Daniel Romero</cp:lastModifiedBy>
  <cp:revision>1</cp:revision>
  <dcterms:created xsi:type="dcterms:W3CDTF">2021-05-02T20:43:42Z</dcterms:created>
  <dcterms:modified xsi:type="dcterms:W3CDTF">2021-05-02T20:44:12Z</dcterms:modified>
</cp:coreProperties>
</file>